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9" r:id="rId21"/>
    <p:sldId id="274" r:id="rId22"/>
    <p:sldId id="269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94719"/>
  </p:normalViewPr>
  <p:slideViewPr>
    <p:cSldViewPr snapToGrid="0">
      <p:cViewPr varScale="1">
        <p:scale>
          <a:sx n="120" d="100"/>
          <a:sy n="120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04.12.2024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04.12.2024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04.12.2024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04.12.2024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04.12.2024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04.12.2024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04.12.2024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fld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F5410BA5-98F3-4235-D268-D4A8AFA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8" y="108082"/>
            <a:ext cx="9317547" cy="66418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715757"/>
            <a:ext cx="3919915" cy="5426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MBE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Beam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Epitaxy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RHEED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Reflective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Electron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Diffractometry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D643-A3D0-F4F8-4517-1C56E581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92D150FE-A173-08A0-AF47-371DC675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0" y="-277594"/>
            <a:ext cx="10194480" cy="726694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5D754A9-1470-09D8-1012-BB319A6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Následující kroky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304</Words>
  <Application>Microsoft Macintosh PowerPoint</Application>
  <PresentationFormat>Širokoúhlá obrazovka</PresentationFormat>
  <Paragraphs>74</Paragraphs>
  <Slides>22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Prezentace aplikace PowerPoint</vt:lpstr>
      <vt:lpstr>Následující kroky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Bílý</cp:lastModifiedBy>
  <cp:revision>10</cp:revision>
  <dcterms:created xsi:type="dcterms:W3CDTF">2024-10-23T11:04:41Z</dcterms:created>
  <dcterms:modified xsi:type="dcterms:W3CDTF">2024-12-04T19:16:32Z</dcterms:modified>
</cp:coreProperties>
</file>